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Comparison: Old vs New Online Ordering Link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pPr lvl="1"/>
            <a:r>
              <a:t>Old: https://foodiesheavencafe.in</a:t>
            </a:r>
          </a:p>
          <a:p>
            <a:pPr lvl="1"/>
            <a:r>
              <a:t>New: https://ssdfoods.in/</a:t>
            </a:r>
          </a:p>
          <a:p>
            <a:pPr lvl="1"/>
            <a:r>
              <a:t>Prepared for Sales Team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Challenges &amp; Risks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pPr lvl="1"/>
            <a:r>
              <a:t>High competition in delivery market</a:t>
            </a:r>
          </a:p>
          <a:p>
            <a:pPr lvl="1"/>
            <a:r>
              <a:t>Quality control in delivery packaging</a:t>
            </a:r>
          </a:p>
          <a:p>
            <a:pPr lvl="1"/>
            <a:r>
              <a:t>Logistics &amp; cost management required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Sales Pitch Points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pPr lvl="1"/>
            <a:r>
              <a:t>Rebranding aligns with modern food delivery trends</a:t>
            </a:r>
          </a:p>
          <a:p>
            <a:pPr lvl="1"/>
            <a:r>
              <a:t>Bigger audience reach vs café positioning</a:t>
            </a:r>
          </a:p>
          <a:p>
            <a:pPr lvl="1"/>
            <a:r>
              <a:t>Scalable model for future expansion</a:t>
            </a:r>
          </a:p>
          <a:p>
            <a:pPr lvl="1"/>
            <a:r>
              <a:t>Strong digital growth potential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Conclusion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pPr lvl="1"/>
            <a:r>
              <a:t>Brand upgraded from café to delivery-first brand</a:t>
            </a:r>
          </a:p>
          <a:p>
            <a:pPr lvl="1"/>
            <a:r>
              <a:t>Better suited for online ordering market</a:t>
            </a:r>
          </a:p>
          <a:p>
            <a:pPr lvl="1"/>
            <a:r>
              <a:t>Supports growth, scaling, and modern customer needs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Introduction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pPr lvl="1"/>
            <a:r>
              <a:t>Purpose: Compare old and new ordering systems</a:t>
            </a:r>
          </a:p>
          <a:p>
            <a:pPr lvl="1"/>
            <a:r>
              <a:t>Help sales team pitch effectively</a:t>
            </a:r>
          </a:p>
          <a:p>
            <a:pPr lvl="1"/>
            <a:r>
              <a:t>Clear insight into improvements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URL Overview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pPr lvl="1"/>
            <a:r>
              <a:t>Old Link: foodiesheavencafe.in</a:t>
            </a:r>
          </a:p>
          <a:p>
            <a:pPr lvl="1"/>
            <a:r>
              <a:t>New Link: ssdfoods.in</a:t>
            </a:r>
          </a:p>
          <a:p>
            <a:pPr lvl="1"/>
            <a:r>
              <a:t>New domain reflects refreshed business direction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Brand Identity Shift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pPr lvl="1"/>
            <a:r>
              <a:t>Old: 'Foodies Heaven Café' → café‑based identity</a:t>
            </a:r>
          </a:p>
          <a:p>
            <a:pPr lvl="1"/>
            <a:r>
              <a:t>New: 'SSD Foods' → broader food delivery identity</a:t>
            </a:r>
          </a:p>
          <a:p>
            <a:pPr lvl="1"/>
            <a:r>
              <a:t>Brand now fits delivery/fast‑food category better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Business Model Changes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pPr lvl="1"/>
            <a:r>
              <a:t>Old: Café + dine‑in + local customers</a:t>
            </a:r>
          </a:p>
          <a:p>
            <a:pPr lvl="1"/>
            <a:r>
              <a:t>New: Delivery‑focused business model</a:t>
            </a:r>
          </a:p>
          <a:p>
            <a:pPr lvl="1"/>
            <a:r>
              <a:t>Optimized for fast online ordering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Target Audience Shift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pPr lvl="1"/>
            <a:r>
              <a:t>Old: Walk‑in café customers, dine‑in visitors</a:t>
            </a:r>
          </a:p>
          <a:p>
            <a:pPr lvl="1"/>
            <a:r>
              <a:t>New: Home‑delivery customers, working professionals, students</a:t>
            </a:r>
          </a:p>
          <a:p>
            <a:pPr lvl="1"/>
            <a:r>
              <a:t>Better appeal to digital-first food buyers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Menu &amp; Offering Changes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pPr lvl="1"/>
            <a:r>
              <a:t>SSD Foods highlights delivery-friendly meals</a:t>
            </a:r>
          </a:p>
          <a:p>
            <a:pPr lvl="1"/>
            <a:r>
              <a:t>Combo meals, biryani, fast food options</a:t>
            </a:r>
          </a:p>
          <a:p>
            <a:pPr lvl="1"/>
            <a:r>
              <a:t>Optimized for takeaway &amp; packaging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UX &amp; Ordering Flow Improvements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pPr lvl="1"/>
            <a:r>
              <a:t>New site focuses heavily on ordering experience</a:t>
            </a:r>
          </a:p>
          <a:p>
            <a:pPr lvl="1"/>
            <a:r>
              <a:t>Optimized mobile experience</a:t>
            </a:r>
          </a:p>
          <a:p>
            <a:pPr lvl="1"/>
            <a:r>
              <a:t>Simplified navigation for faster checkout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Growth Opportunities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pPr lvl="1"/>
            <a:r>
              <a:t>Broader marketing potential</a:t>
            </a:r>
          </a:p>
          <a:p>
            <a:pPr lvl="1"/>
            <a:r>
              <a:t>Scalable delivery-first model</a:t>
            </a:r>
          </a:p>
          <a:p>
            <a:pPr lvl="1"/>
            <a:r>
              <a:t>Increased online order volume potential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